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68"/>
  </p:notesMasterIdLst>
  <p:sldIdLst>
    <p:sldId id="263" r:id="rId3"/>
    <p:sldId id="502" r:id="rId4"/>
    <p:sldId id="515" r:id="rId5"/>
    <p:sldId id="507" r:id="rId6"/>
    <p:sldId id="514" r:id="rId7"/>
    <p:sldId id="506" r:id="rId8"/>
    <p:sldId id="257" r:id="rId9"/>
    <p:sldId id="508" r:id="rId10"/>
    <p:sldId id="510" r:id="rId11"/>
    <p:sldId id="535" r:id="rId12"/>
    <p:sldId id="536" r:id="rId13"/>
    <p:sldId id="509" r:id="rId14"/>
    <p:sldId id="256" r:id="rId15"/>
    <p:sldId id="504" r:id="rId16"/>
    <p:sldId id="258" r:id="rId17"/>
    <p:sldId id="259" r:id="rId18"/>
    <p:sldId id="260" r:id="rId19"/>
    <p:sldId id="261" r:id="rId20"/>
    <p:sldId id="262" r:id="rId21"/>
    <p:sldId id="505" r:id="rId22"/>
    <p:sldId id="264" r:id="rId23"/>
    <p:sldId id="537" r:id="rId24"/>
    <p:sldId id="265" r:id="rId25"/>
    <p:sldId id="266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268" r:id="rId34"/>
    <p:sldId id="269" r:id="rId35"/>
    <p:sldId id="270" r:id="rId36"/>
    <p:sldId id="271" r:id="rId37"/>
    <p:sldId id="525" r:id="rId38"/>
    <p:sldId id="526" r:id="rId39"/>
    <p:sldId id="272" r:id="rId40"/>
    <p:sldId id="273" r:id="rId41"/>
    <p:sldId id="274" r:id="rId42"/>
    <p:sldId id="275" r:id="rId43"/>
    <p:sldId id="276" r:id="rId44"/>
    <p:sldId id="277" r:id="rId45"/>
    <p:sldId id="527" r:id="rId46"/>
    <p:sldId id="528" r:id="rId47"/>
    <p:sldId id="529" r:id="rId48"/>
    <p:sldId id="289" r:id="rId49"/>
    <p:sldId id="290" r:id="rId50"/>
    <p:sldId id="530" r:id="rId51"/>
    <p:sldId id="531" r:id="rId52"/>
    <p:sldId id="532" r:id="rId53"/>
    <p:sldId id="533" r:id="rId54"/>
    <p:sldId id="534" r:id="rId55"/>
    <p:sldId id="278" r:id="rId56"/>
    <p:sldId id="279" r:id="rId57"/>
    <p:sldId id="288" r:id="rId58"/>
    <p:sldId id="286" r:id="rId59"/>
    <p:sldId id="287" r:id="rId60"/>
    <p:sldId id="291" r:id="rId61"/>
    <p:sldId id="280" r:id="rId62"/>
    <p:sldId id="281" r:id="rId63"/>
    <p:sldId id="282" r:id="rId64"/>
    <p:sldId id="283" r:id="rId65"/>
    <p:sldId id="284" r:id="rId66"/>
    <p:sldId id="285" r:id="rId67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43" d="100"/>
          <a:sy n="14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119B3F-C0DE-4C92-87BA-1FE1EFA2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7" y="299659"/>
            <a:ext cx="664937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11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A56005-9710-4E95-BA06-A6A79123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448198"/>
            <a:ext cx="6649378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7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Схема данных и интерфейс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A799AB-FDCD-45A0-8E63-42E98EB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7" y="0"/>
            <a:ext cx="6813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9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06BEC1-EA88-4ABC-9232-6D1B13D5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47" y="0"/>
            <a:ext cx="6893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1F8086-704E-4796-AF4F-F9A1C602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531478-78AE-46F5-A24E-88C8905E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6" y="0"/>
            <a:ext cx="682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0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BBFD55-2A97-420D-ACFC-5D42525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0" y="0"/>
            <a:ext cx="6887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980C94-B35C-4EE0-A64C-EE11F196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43" y="0"/>
            <a:ext cx="68333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1027E-9BDA-4075-A398-872B308F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1" y="0"/>
            <a:ext cx="683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0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17721F-B256-415F-9F0C-51EC21B6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2" y="0"/>
            <a:ext cx="6869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394F49-337C-4ADA-83A3-8808CF774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" t="1309" r="1447" b="1254"/>
          <a:stretch/>
        </p:blipFill>
        <p:spPr>
          <a:xfrm>
            <a:off x="186884" y="266978"/>
            <a:ext cx="6674454" cy="4491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D6325B-64F1-4D02-9AE3-A43FD430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3" y="0"/>
            <a:ext cx="6862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8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76004C-6942-49B4-9A23-C4A0A13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5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8E23C0-7311-4A3D-8647-10615BFE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2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D48CD-C4E1-45B4-8C0D-47FFB247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0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EC85C6-1EF8-441D-B9A0-C5F0239B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3" y="0"/>
            <a:ext cx="6889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F8CF6-2E47-4536-A7BC-2A17767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45061-6565-4222-BBC0-19A5AF68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4" y="6346"/>
            <a:ext cx="7886700" cy="994172"/>
          </a:xfrm>
        </p:spPr>
        <p:txBody>
          <a:bodyPr/>
          <a:lstStyle/>
          <a:p>
            <a:r>
              <a:rPr lang="en-US" b="1" dirty="0"/>
              <a:t>PostgreSQL API (REST API PostgreSQL)</a:t>
            </a:r>
            <a:endParaRPr lang="ru-RU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729811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195044" y="3022364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API REST возвращают данные в формате JSON.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PostgREST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— это автономный веб-сервер, который может напрямую превратить базу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в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RESTful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C8F7B2-1594-4A28-9CD7-53189BBDBDC5}"/>
              </a:ext>
            </a:extLst>
          </p:cNvPr>
          <p:cNvSpPr/>
          <p:nvPr/>
        </p:nvSpPr>
        <p:spPr>
          <a:xfrm>
            <a:off x="214968" y="78760"/>
            <a:ext cx="87140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ru-RU" sz="1500" b="1" dirty="0">
                <a:solidFill>
                  <a:srgbClr val="01348D"/>
                </a:solidFill>
                <a:latin typeface="Open Sans"/>
              </a:rPr>
              <a:t>ПЛЮСЫ И МИНУСЫ </a:t>
            </a:r>
            <a:r>
              <a:rPr lang="en-US" sz="1500" b="1" dirty="0">
                <a:solidFill>
                  <a:srgbClr val="01348D"/>
                </a:solidFill>
                <a:latin typeface="Open Sans"/>
              </a:rPr>
              <a:t>API</a:t>
            </a:r>
            <a:r>
              <a:rPr lang="ru-RU" sz="1500" b="1" dirty="0">
                <a:solidFill>
                  <a:srgbClr val="01348D"/>
                </a:solidFill>
                <a:latin typeface="Open Sans"/>
              </a:rPr>
              <a:t>POSTGREST</a:t>
            </a:r>
            <a:endParaRPr lang="en-US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r>
              <a:rPr lang="ru-RU" sz="1200" dirty="0">
                <a:solidFill>
                  <a:srgbClr val="535353"/>
                </a:solidFill>
                <a:latin typeface="Open Sans"/>
              </a:rPr>
              <a:t>У реализации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 </a:t>
            </a:r>
            <a:r>
              <a:rPr lang="ru-RU" sz="1200" b="1" dirty="0" err="1">
                <a:solidFill>
                  <a:srgbClr val="535353"/>
                </a:solidFill>
                <a:latin typeface="Open Sans"/>
              </a:rPr>
              <a:t>PostgREST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есть как плюсы, так и минусы. Их понимание поможет вам максимально эффективно использовать эти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. </a:t>
            </a:r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Плюсы: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Автоматическое создание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API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сводит к минимуму усилия по написанию кода, поэтому разработчики могут вместо этого сосредоточиться на логике приложения.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Поскольку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использует схему базы данных для создания конечных точек, API немедленно отразит любые изменения в базе данных.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Инструмент оптимизирован для повышения производительности, поэтому он эффективно обрабатывает подключения к базе данных и генерацию запросов.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Он предлагает различные меры безопасности, такие как управление доступом на основе ролей и разрешения на операции с базой данных, а также интегрируется с JWT для безопасной передачи данных. 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Быстрое прототипированию приложений, в которых структура API напрямую зависит от схемы базы данных (т. е. конечные точки, параметры и ответы API создаются на основе таблиц, столбцов и связей базы данных).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ru-RU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Минусы: </a:t>
            </a:r>
            <a:endParaRPr lang="en-US" sz="12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200" b="1" dirty="0">
              <a:solidFill>
                <a:srgbClr val="01348D"/>
              </a:solidFill>
              <a:latin typeface="Open Sans"/>
            </a:endParaRP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очень эффективен для базовых операций CRUD, но работа с более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сложной бизнес-логикой 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может быть сложной и требовать внешней специальной разработки.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Разработка пользовательских рабочих процессов или интеграция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со сторонними системами требует дополнительных инструментов или ручного написания кода.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Для полного использования </a:t>
            </a: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требуется понимание его более продвинутых функций, таких как внешние ключи, транзакции, наследование и оконные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898456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145790"/>
            <a:ext cx="761757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81448-7F7F-4AA1-9EA5-517C59F7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0"/>
            <a:ext cx="68379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F6F4D-2008-4BC1-A899-8B6E6FE1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4A74B-BDBA-4A7F-87AC-2211D14A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B2D61-4F14-47E8-9799-50562FC1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t="2184" r="3555" b="2565"/>
          <a:stretch/>
        </p:blipFill>
        <p:spPr>
          <a:xfrm>
            <a:off x="487235" y="340397"/>
            <a:ext cx="6414150" cy="439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87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444</TotalTime>
  <Words>344</Words>
  <Application>Microsoft Office PowerPoint</Application>
  <PresentationFormat>Экран (16:9)</PresentationFormat>
  <Paragraphs>85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45</cp:revision>
  <dcterms:created xsi:type="dcterms:W3CDTF">2013-01-27T09:14:16Z</dcterms:created>
  <dcterms:modified xsi:type="dcterms:W3CDTF">2024-11-18T20:50:55Z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